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29AE-6578-456F-BD30-FADAC42DDCC5}" type="datetimeFigureOut">
              <a:rPr lang="en-US" smtClean="0"/>
              <a:t>3/8/2011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30B14-15A9-4E1A-93EB-7D1DDB9271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E2A7-A5FF-4954-8E76-49B59C6F0F15}" type="datetime1">
              <a:rPr lang="en-US" smtClean="0"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55F0-85CF-44BC-AC8D-69BC4D3BBCD2}" type="datetime1">
              <a:rPr lang="en-US" smtClean="0"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447C-F5FE-481B-A90D-A83AD8671550}" type="datetime1">
              <a:rPr lang="en-US" smtClean="0"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5724-0BA6-4BEA-A986-E353F9BE8BF6}" type="datetime1">
              <a:rPr lang="en-US" smtClean="0"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9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6046-33C3-4961-A88F-FC9580064FED}" type="datetime1">
              <a:rPr lang="en-US" smtClean="0"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E02A-367A-488F-9570-8B534D21089D}" type="datetime1">
              <a:rPr lang="en-US" smtClean="0"/>
              <a:t>3/8/2011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9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908E-BEF5-4923-97F6-DF50F04DC296}" type="datetime1">
              <a:rPr lang="en-US" smtClean="0"/>
              <a:t>3/8/2011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6664-DE02-4EEC-A0A4-6584F82BE0C5}" type="datetime1">
              <a:rPr lang="en-US" smtClean="0"/>
              <a:t>3/8/2011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C552-EEC2-4602-82CF-ED8CA5ED147B}" type="datetime1">
              <a:rPr lang="en-US" smtClean="0"/>
              <a:t>3/8/2011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9D79-1EBE-457B-A89D-A30C90FF5707}" type="datetime1">
              <a:rPr lang="en-US" smtClean="0"/>
              <a:t>3/8/2011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7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7A9E-EDCD-41F3-B11E-03685B1EFE0A}" type="datetime1">
              <a:rPr lang="en-US" smtClean="0"/>
              <a:t>3/8/2011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A5AA-251B-40C7-946F-B222986D7D9D}" type="datetime1">
              <a:rPr lang="en-US" smtClean="0"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5F034-A11F-4EBD-8FA0-E11C8F5FE7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4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dministrator\My%20Documents\My%20Music\My%20Playlists\Weird%20Laws.wp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dministrator\My%20Documents\My%20Music\My%20Playlists\Weird%20Laws.wp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762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World's 10 Weirdest Laws Not to Break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By Lark Gould  (2011)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weirdest law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1730" y="1143000"/>
            <a:ext cx="5067869" cy="3549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z="1600" smtClean="0">
                <a:solidFill>
                  <a:srgbClr val="FFFF00"/>
                </a:solidFill>
              </a:rPr>
              <a:t>1</a:t>
            </a:fld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2" name="Weird Laws.wpl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05600" y="5810250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117901"/>
            <a:ext cx="7610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9. It is </a:t>
            </a:r>
            <a:r>
              <a:rPr lang="en-US" sz="2400" b="1" dirty="0">
                <a:solidFill>
                  <a:srgbClr val="FFFF00"/>
                </a:solidFill>
              </a:rPr>
              <a:t>illegal </a:t>
            </a:r>
            <a:r>
              <a:rPr lang="en-US" sz="2400" b="1" dirty="0" smtClean="0">
                <a:solidFill>
                  <a:srgbClr val="FFFF00"/>
                </a:solidFill>
              </a:rPr>
              <a:t>to cross </a:t>
            </a:r>
            <a:r>
              <a:rPr lang="en-US" sz="2400" b="1" dirty="0">
                <a:solidFill>
                  <a:srgbClr val="FFFF00"/>
                </a:solidFill>
              </a:rPr>
              <a:t>the street while walking on your hands in Hartford, Connecticut.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z="1600" smtClean="0">
                <a:solidFill>
                  <a:srgbClr val="FFFF00"/>
                </a:solidFill>
              </a:rPr>
              <a:t>10</a:t>
            </a:fld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cache4.asset-cache.net/xc/50561521.jpg?v=1&amp;c=IWSAsset&amp;k=2&amp;d=E41C9FE5C4AA0A146A7C10D32B658512DAC23CF10C5B0121D588798FB60D5301B01E70F2B326997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9"/>
          <a:stretch/>
        </p:blipFill>
        <p:spPr bwMode="auto">
          <a:xfrm>
            <a:off x="4495799" y="913641"/>
            <a:ext cx="3571875" cy="4738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9028" y="2367942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Any finally…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z="1600" smtClean="0">
                <a:solidFill>
                  <a:srgbClr val="FFFF00"/>
                </a:solidFill>
              </a:rPr>
              <a:t>11</a:t>
            </a:fld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13194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10. </a:t>
            </a:r>
            <a:r>
              <a:rPr lang="en-US" sz="2400" b="1" dirty="0">
                <a:solidFill>
                  <a:srgbClr val="FFFF00"/>
                </a:solidFill>
              </a:rPr>
              <a:t>In Thailand, it is illegal to leave the house without wearing </a:t>
            </a:r>
            <a:r>
              <a:rPr lang="en-US" sz="2400" b="1" dirty="0" smtClean="0">
                <a:solidFill>
                  <a:srgbClr val="FFFF00"/>
                </a:solidFill>
              </a:rPr>
              <a:t>underwear!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z="1600" smtClean="0">
                <a:solidFill>
                  <a:srgbClr val="FFFF00"/>
                </a:solidFill>
              </a:rPr>
              <a:t>12</a:t>
            </a:fld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farm4.static.flickr.com/3354/3233263302_8ed0fe8a1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6" r="30507" b="41771"/>
          <a:stretch/>
        </p:blipFill>
        <p:spPr bwMode="auto">
          <a:xfrm>
            <a:off x="1228670" y="1524000"/>
            <a:ext cx="3267130" cy="4084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acleayvalleytravel.com/mapthaila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/>
          <a:stretch/>
        </p:blipFill>
        <p:spPr bwMode="auto">
          <a:xfrm>
            <a:off x="4495800" y="628692"/>
            <a:ext cx="4084093" cy="2219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46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882" y="37986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1. In Alabama, it is unlawful to wear a false mustache in church and cause "unseemly laughter</a:t>
            </a:r>
            <a:r>
              <a:rPr lang="en-US" sz="2400" b="1" dirty="0" smtClean="0">
                <a:solidFill>
                  <a:srgbClr val="FFFF00"/>
                </a:solidFill>
              </a:rPr>
              <a:t>."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z="1600" smtClean="0">
                <a:solidFill>
                  <a:srgbClr val="FFFF00"/>
                </a:solidFill>
              </a:rPr>
              <a:t>2</a:t>
            </a:fld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www.buzzle.com/img/articleImages/378497-14714-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16225"/>
            <a:ext cx="2286000" cy="271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arandsuv.s3.amazonaws.com/wp-content/uploads/2010/12/Johnny-Reid-blindfolded-688x38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78"/>
          <a:stretch/>
        </p:blipFill>
        <p:spPr bwMode="auto">
          <a:xfrm flipH="1">
            <a:off x="457199" y="1229057"/>
            <a:ext cx="3337646" cy="2885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2400" y="15240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The </a:t>
            </a:r>
            <a:r>
              <a:rPr lang="en-US" sz="2400" b="1" dirty="0">
                <a:solidFill>
                  <a:schemeClr val="bg1"/>
                </a:solidFill>
              </a:rPr>
              <a:t>state also keeps a law against driving while </a:t>
            </a:r>
            <a:r>
              <a:rPr lang="en-US" sz="2400" b="1" dirty="0" smtClean="0">
                <a:solidFill>
                  <a:schemeClr val="bg1"/>
                </a:solidFill>
              </a:rPr>
              <a:t>blindfolded!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Weird Laws.wpl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705600" y="5810250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3810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2. </a:t>
            </a:r>
            <a:r>
              <a:rPr lang="en-US" sz="2400" b="1" dirty="0" smtClean="0">
                <a:solidFill>
                  <a:srgbClr val="FFFF00"/>
                </a:solidFill>
              </a:rPr>
              <a:t>In Phoenix, Arizona, </a:t>
            </a:r>
            <a:r>
              <a:rPr lang="en-US" sz="2400" b="1" dirty="0">
                <a:solidFill>
                  <a:srgbClr val="FFFF00"/>
                </a:solidFill>
              </a:rPr>
              <a:t>the law states that every man who enters the city limits must wear pants.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z="1600" smtClean="0">
                <a:solidFill>
                  <a:srgbClr val="FFFF00"/>
                </a:solidFill>
              </a:rPr>
              <a:t>3</a:t>
            </a:fld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2052" name="Picture 4" descr="http://www.happy-healthy-successful.com/wp-content/uploads/2010/11/Bagpiper-Jok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071779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5006" y="1685213"/>
            <a:ext cx="5141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Maybe </a:t>
            </a:r>
            <a:r>
              <a:rPr lang="en-US" sz="2400" b="1" dirty="0">
                <a:solidFill>
                  <a:srgbClr val="FFFF00"/>
                </a:solidFill>
              </a:rPr>
              <a:t>this was aimed at Scottish bagpipe players, but the law has ensured the city stays clean of men in </a:t>
            </a:r>
            <a:r>
              <a:rPr lang="en-US" sz="2400" b="1" dirty="0" smtClean="0">
                <a:solidFill>
                  <a:srgbClr val="FFFF00"/>
                </a:solidFill>
              </a:rPr>
              <a:t>skirts, no matter what instruments they play!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8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7962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3. In </a:t>
            </a:r>
            <a:r>
              <a:rPr lang="en-US" sz="2400" b="1" dirty="0" smtClean="0">
                <a:solidFill>
                  <a:srgbClr val="FFFF00"/>
                </a:solidFill>
              </a:rPr>
              <a:t>Hawaii, </a:t>
            </a:r>
            <a:r>
              <a:rPr lang="en-US" sz="2400" b="1" dirty="0">
                <a:solidFill>
                  <a:srgbClr val="FFFF00"/>
                </a:solidFill>
              </a:rPr>
              <a:t>coins may not be placed in one's ears. You can wear them in your nose, on your toes and under your arms but the ears are definitely out. </a:t>
            </a:r>
            <a:r>
              <a:rPr lang="en-US" sz="2400" b="1" dirty="0" smtClean="0">
                <a:solidFill>
                  <a:srgbClr val="FFFF00"/>
                </a:solidFill>
              </a:rPr>
              <a:t> Magicians </a:t>
            </a:r>
            <a:r>
              <a:rPr lang="en-US" sz="2400" b="1" dirty="0">
                <a:solidFill>
                  <a:srgbClr val="FFFF00"/>
                </a:solidFill>
              </a:rPr>
              <a:t>take </a:t>
            </a:r>
            <a:r>
              <a:rPr lang="en-US" sz="2400" b="1" dirty="0" smtClean="0">
                <a:solidFill>
                  <a:srgbClr val="FFFF00"/>
                </a:solidFill>
              </a:rPr>
              <a:t>note!</a:t>
            </a:r>
            <a:r>
              <a:rPr lang="en-US" sz="2400" b="1" dirty="0">
                <a:solidFill>
                  <a:srgbClr val="FFFF00"/>
                </a:solidFill>
              </a:rPr>
              <a:t/>
            </a:r>
            <a:br>
              <a:rPr lang="en-US" sz="2400" b="1" dirty="0">
                <a:solidFill>
                  <a:srgbClr val="FFFF00"/>
                </a:solidFill>
              </a:rPr>
            </a:b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z="1600" smtClean="0">
                <a:solidFill>
                  <a:srgbClr val="FFFF00"/>
                </a:solidFill>
              </a:rPr>
              <a:t>4</a:t>
            </a:fld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www.lawsome.net/wp-content/uploads/2009/08/5964642_6359b497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946" y="381000"/>
            <a:ext cx="8283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4</a:t>
            </a:r>
            <a:r>
              <a:rPr lang="en-US" sz="2400" b="1" dirty="0">
                <a:solidFill>
                  <a:srgbClr val="FFFF00"/>
                </a:solidFill>
              </a:rPr>
              <a:t>. In Montana, it is illegal for married women to go fishing </a:t>
            </a:r>
            <a:r>
              <a:rPr lang="en-US" sz="2400" b="1" dirty="0" smtClean="0">
                <a:solidFill>
                  <a:srgbClr val="FFFF00"/>
                </a:solidFill>
              </a:rPr>
              <a:t>alone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   </a:t>
            </a:r>
            <a:r>
              <a:rPr lang="en-US" sz="2400" b="1" dirty="0">
                <a:solidFill>
                  <a:srgbClr val="FFFF00"/>
                </a:solidFill>
              </a:rPr>
              <a:t>on Sundays.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z="1600" smtClean="0">
                <a:solidFill>
                  <a:srgbClr val="FFFF00"/>
                </a:solidFill>
              </a:rPr>
              <a:t>5</a:t>
            </a:fld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10242" name="Picture 2" descr="http://cache3.asset-cache.net/xc/50453766.jpg?v=1&amp;c=IWSAsset&amp;k=2&amp;d=E41C9FE5C4AA0A143D806DCB00B6499F556F9C687D3A008783876B4B93BED1F9B01E70F2B326997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3" r="7441"/>
          <a:stretch/>
        </p:blipFill>
        <p:spPr bwMode="auto">
          <a:xfrm flipH="1">
            <a:off x="439055" y="2078714"/>
            <a:ext cx="4742544" cy="403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visualphotos.com/photo/2x4539042/woman_fishing_valley_of_the_five_lakes_jasper_600-0295779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4" r="4445" b="8367"/>
          <a:stretch/>
        </p:blipFill>
        <p:spPr bwMode="auto">
          <a:xfrm>
            <a:off x="6248400" y="851848"/>
            <a:ext cx="2565780" cy="4922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1247717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And </a:t>
            </a:r>
            <a:r>
              <a:rPr lang="en-US" sz="2400" b="1" dirty="0">
                <a:solidFill>
                  <a:schemeClr val="bg1"/>
                </a:solidFill>
              </a:rPr>
              <a:t>it is illegal for </a:t>
            </a:r>
            <a:r>
              <a:rPr lang="en-US" sz="2400" b="1" u="sng" dirty="0">
                <a:solidFill>
                  <a:schemeClr val="bg1"/>
                </a:solidFill>
              </a:rPr>
              <a:t>unmarried</a:t>
            </a:r>
            <a:r>
              <a:rPr lang="en-US" sz="2400" b="1" dirty="0">
                <a:solidFill>
                  <a:schemeClr val="bg1"/>
                </a:solidFill>
              </a:rPr>
              <a:t> women to fish alone at </a:t>
            </a:r>
            <a:r>
              <a:rPr lang="en-US" sz="2400" b="1" dirty="0" smtClean="0">
                <a:solidFill>
                  <a:schemeClr val="bg1"/>
                </a:solidFill>
              </a:rPr>
              <a:t>all</a:t>
            </a:r>
            <a:r>
              <a:rPr lang="en-US" sz="24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678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04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5. In Vermont</a:t>
            </a:r>
            <a:r>
              <a:rPr lang="en-US" sz="2400" dirty="0">
                <a:solidFill>
                  <a:srgbClr val="FFFF00"/>
                </a:solidFill>
              </a:rPr>
              <a:t>, women must obtain written permission from their husbands to wear false teeth.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z="1600" smtClean="0">
                <a:solidFill>
                  <a:srgbClr val="FFFF00"/>
                </a:solidFill>
              </a:rPr>
              <a:t>6</a:t>
            </a:fld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9218" name="Picture 2" descr="http://www.corbisimages.com/images/572/59067B71-EA80-4FF7-8669-CB746DF7DDB9/CB009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38072"/>
            <a:ext cx="329565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glaswegian.info/images/ugliest-woman-in-glasgow-scotland-wor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7" y="1371600"/>
            <a:ext cx="2819400" cy="3759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4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farm3.static.flickr.com/2302/1517432642_41a6809c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49" y="1752599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399" y="482701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6. In Australia, you'll never be far from a comfortable bed of sorts if you are in a taxi. Taxicabs are required by law to carry a bale of hay in the trunk at all times.</a:t>
            </a:r>
            <a:br>
              <a:rPr lang="en-US" sz="2400" b="1" dirty="0">
                <a:solidFill>
                  <a:srgbClr val="FFFF00"/>
                </a:solidFill>
              </a:rPr>
            </a:b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z="1600" smtClean="0">
                <a:solidFill>
                  <a:srgbClr val="FFFF00"/>
                </a:solidFill>
              </a:rPr>
              <a:t>7</a:t>
            </a:fld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3076" name="Picture 4" descr="http://www.lincolncountyfairgrounds.org/hay%20ba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69693"/>
            <a:ext cx="1930858" cy="11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4648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7. In Singapore </a:t>
            </a:r>
            <a:r>
              <a:rPr lang="en-US" sz="2000" b="1" dirty="0" smtClean="0">
                <a:solidFill>
                  <a:srgbClr val="FFFF00"/>
                </a:solidFill>
              </a:rPr>
              <a:t>–A </a:t>
            </a:r>
            <a:r>
              <a:rPr lang="en-US" sz="2000" b="1" dirty="0">
                <a:solidFill>
                  <a:srgbClr val="FFFF00"/>
                </a:solidFill>
              </a:rPr>
              <a:t>litter law dating from 1968 states if you drop trash on the ground you can pay up to $1,000. Do it again and you might be forced to do community labor and pay another fine. Even worse you'll have to wear a bright fluorescent jacket that says in so many words, "I am a litter lout</a:t>
            </a:r>
            <a:r>
              <a:rPr lang="en-US" sz="2400" b="1" dirty="0" smtClean="0">
                <a:solidFill>
                  <a:srgbClr val="FFFF00"/>
                </a:solidFill>
              </a:rPr>
              <a:t>."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z="1600" smtClean="0">
                <a:solidFill>
                  <a:srgbClr val="FFFF00"/>
                </a:solidFill>
              </a:rPr>
              <a:t>8</a:t>
            </a:fld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http://www.artcaragency.com/images/LitterBugLB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9"/>
          <a:stretch/>
        </p:blipFill>
        <p:spPr bwMode="auto">
          <a:xfrm>
            <a:off x="744881" y="2974466"/>
            <a:ext cx="3768037" cy="3197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ebuliving.com/images/host/chaing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33346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shantravels.com/Travels/Singapore/singapore-img/singapore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704" y="345743"/>
            <a:ext cx="38100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1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386" y="336645"/>
            <a:ext cx="821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8. In Switzerland</a:t>
            </a:r>
            <a:r>
              <a:rPr lang="en-US" sz="2400" dirty="0">
                <a:solidFill>
                  <a:srgbClr val="FFFF00"/>
                </a:solidFill>
              </a:rPr>
              <a:t>, it is illegal to flush the toilet after 10 p.m. in most apartment houses.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F034-A11F-4EBD-8FA0-E11C8F5FE7C8}" type="slidenum">
              <a:rPr lang="en-US" sz="1600" smtClean="0">
                <a:solidFill>
                  <a:srgbClr val="FFFF00"/>
                </a:solidFill>
              </a:rPr>
              <a:t>9</a:t>
            </a:fld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www.mediabistro.com/agencyspy/files/original/toilet%20flu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43113"/>
            <a:ext cx="3190875" cy="317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arm1.static.flickr.com/90/231965207_83a622e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60" y="2400869"/>
            <a:ext cx="2362200" cy="3546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386" y="720298"/>
            <a:ext cx="8248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                                               </a:t>
            </a:r>
            <a:r>
              <a:rPr lang="en-US" sz="2400" b="1" dirty="0" smtClean="0">
                <a:solidFill>
                  <a:schemeClr val="bg1"/>
                </a:solidFill>
              </a:rPr>
              <a:t>Polite </a:t>
            </a:r>
            <a:r>
              <a:rPr lang="en-US" sz="2400" b="1" dirty="0">
                <a:solidFill>
                  <a:schemeClr val="bg1"/>
                </a:solidFill>
              </a:rPr>
              <a:t>as always, this considerate population would rather suffer a build up in the toilet bowl than a </a:t>
            </a:r>
            <a:r>
              <a:rPr lang="en-US" sz="2400" b="1" dirty="0" smtClean="0">
                <a:solidFill>
                  <a:schemeClr val="bg1"/>
                </a:solidFill>
              </a:rPr>
              <a:t>fight </a:t>
            </a:r>
            <a:r>
              <a:rPr lang="en-US" sz="2400" b="1" dirty="0">
                <a:solidFill>
                  <a:schemeClr val="bg1"/>
                </a:solidFill>
              </a:rPr>
              <a:t>with neighbors over the roar of flushing through the midnight hours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6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400</Words>
  <Application>Microsoft Office PowerPoint</Application>
  <PresentationFormat>On-screen Show (4:3)</PresentationFormat>
  <Paragraphs>30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Techsup</dc:creator>
  <cp:lastModifiedBy>Techsup</cp:lastModifiedBy>
  <cp:revision>15</cp:revision>
  <dcterms:created xsi:type="dcterms:W3CDTF">2011-03-01T14:45:10Z</dcterms:created>
  <dcterms:modified xsi:type="dcterms:W3CDTF">2011-03-08T17:22:40Z</dcterms:modified>
</cp:coreProperties>
</file>